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5" r:id="rId2"/>
    <p:sldId id="296" r:id="rId3"/>
    <p:sldId id="297" r:id="rId4"/>
    <p:sldId id="298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000240"/>
            <a:ext cx="9144000" cy="1500174"/>
          </a:xfrm>
        </p:spPr>
        <p:txBody>
          <a:bodyPr/>
          <a:lstStyle/>
          <a:p>
            <a:r>
              <a:rPr lang="ar-IQ" dirty="0" smtClean="0"/>
              <a:t>أمراض العائلة الزنبقية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357298"/>
          </a:xfrm>
        </p:spPr>
        <p:txBody>
          <a:bodyPr>
            <a:noAutofit/>
          </a:bodyPr>
          <a:lstStyle/>
          <a:p>
            <a:r>
              <a:rPr lang="ar-IQ" sz="3200" dirty="0" smtClean="0"/>
              <a:t>أعراض الإصابة بمرض البياض الزغبي على البصل المتسببة عن الفطر </a:t>
            </a:r>
            <a:r>
              <a:rPr lang="en-US" sz="3200" i="1" dirty="0" err="1" smtClean="0"/>
              <a:t>Peronospora</a:t>
            </a:r>
            <a:r>
              <a:rPr lang="en-US" sz="3200" i="1" dirty="0" smtClean="0"/>
              <a:t> destructor </a:t>
            </a:r>
            <a:r>
              <a:rPr lang="ar-IQ" sz="3200" i="1" dirty="0" smtClean="0"/>
              <a:t> </a:t>
            </a:r>
            <a:r>
              <a:rPr lang="ar-IQ" sz="3200" dirty="0" smtClean="0"/>
              <a:t>إضافة إلى صورة الفطر الممرض</a:t>
            </a:r>
            <a:endParaRPr lang="ar-IQ" sz="3200" dirty="0"/>
          </a:p>
        </p:txBody>
      </p:sp>
      <p:pic>
        <p:nvPicPr>
          <p:cNvPr id="1026" name="Picture 2" descr="C:\Users\dell\Desktop\الزنبقية\12-0824conion_downy_mild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428992" cy="5429264"/>
          </a:xfrm>
          <a:prstGeom prst="rect">
            <a:avLst/>
          </a:prstGeom>
          <a:noFill/>
        </p:spPr>
      </p:pic>
      <p:pic>
        <p:nvPicPr>
          <p:cNvPr id="1027" name="Picture 3" descr="C:\Users\dell\Desktop\الزنبقية\12-0824eonion_downy_mild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646" cy="5429264"/>
          </a:xfrm>
          <a:prstGeom prst="rect">
            <a:avLst/>
          </a:prstGeom>
          <a:noFill/>
        </p:spPr>
      </p:pic>
      <p:pic>
        <p:nvPicPr>
          <p:cNvPr id="1029" name="Picture 5" descr="C:\Users\dell\Desktop\الزنبقية\Sporangiophore of Peronospora destruc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0"/>
            <a:ext cx="2571768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357298"/>
          </a:xfrm>
        </p:spPr>
        <p:txBody>
          <a:bodyPr>
            <a:normAutofit/>
          </a:bodyPr>
          <a:lstStyle/>
          <a:p>
            <a:r>
              <a:rPr lang="ar-IQ" sz="3600" dirty="0" smtClean="0"/>
              <a:t>الصورة توضح أعراض الإصابة بصدأ الثوم والطور التيلي للمسبب المرضي الفطر </a:t>
            </a:r>
            <a:r>
              <a:rPr lang="en-US" sz="3600" i="1" dirty="0" err="1" smtClean="0"/>
              <a:t>Puccinia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porri</a:t>
            </a:r>
            <a:r>
              <a:rPr lang="ar-IQ" sz="3600" i="1" dirty="0" smtClean="0"/>
              <a:t> </a:t>
            </a:r>
            <a:endParaRPr lang="ar-IQ" sz="3600" i="1" dirty="0"/>
          </a:p>
        </p:txBody>
      </p:sp>
      <p:pic>
        <p:nvPicPr>
          <p:cNvPr id="2051" name="Picture 3" descr="C:\Users\dell\Desktop\puccinia por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"/>
            <a:ext cx="4929190" cy="5429264"/>
          </a:xfrm>
          <a:prstGeom prst="rect">
            <a:avLst/>
          </a:prstGeom>
          <a:noFill/>
        </p:spPr>
      </p:pic>
      <p:pic>
        <p:nvPicPr>
          <p:cNvPr id="2052" name="Picture 4" descr="C:\Users\dell\Desktop\الزنبقية\200403426GarlicRustcImag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30527" cy="5444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643050"/>
          </a:xfrm>
        </p:spPr>
        <p:txBody>
          <a:bodyPr>
            <a:normAutofit/>
          </a:bodyPr>
          <a:lstStyle/>
          <a:p>
            <a:r>
              <a:rPr lang="ar-IQ" sz="4000" dirty="0" smtClean="0"/>
              <a:t>أعراض الإصابة بمرض الجلد المنزلق في البصل المتسبب عن البكتريا </a:t>
            </a:r>
            <a:r>
              <a:rPr lang="en-US" sz="4000" i="1" dirty="0" smtClean="0"/>
              <a:t>Pseudomonas </a:t>
            </a:r>
            <a:r>
              <a:rPr lang="en-US" sz="4000" i="1" dirty="0" err="1" smtClean="0"/>
              <a:t>alliicola</a:t>
            </a:r>
            <a:endParaRPr lang="ar-IQ" sz="4000" i="1" dirty="0"/>
          </a:p>
        </p:txBody>
      </p:sp>
      <p:pic>
        <p:nvPicPr>
          <p:cNvPr id="3074" name="Picture 2" descr="C:\Users\dell\Desktop\الزنبقية\Pseudomonas alliicol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4071934" cy="5214950"/>
          </a:xfrm>
          <a:prstGeom prst="rect">
            <a:avLst/>
          </a:prstGeom>
          <a:noFill/>
        </p:spPr>
      </p:pic>
      <p:pic>
        <p:nvPicPr>
          <p:cNvPr id="3075" name="Picture 3" descr="C:\Users\dell\Desktop\slippery 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81597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45</Words>
  <Application>Microsoft Office PowerPoint</Application>
  <PresentationFormat>عرض على الشاشة (3:4)‏</PresentationFormat>
  <Paragraphs>4</Paragraphs>
  <Slides>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سمة Office</vt:lpstr>
      <vt:lpstr>أمراض العائلة الزنبقية</vt:lpstr>
      <vt:lpstr>أعراض الإصابة بمرض البياض الزغبي على البصل المتسببة عن الفطر Peronospora destructor  إضافة إلى صورة الفطر الممرض</vt:lpstr>
      <vt:lpstr>الصورة توضح أعراض الإصابة بصدأ الثوم والطور التيلي للمسبب المرضي الفطر Puccinia porri </vt:lpstr>
      <vt:lpstr>أعراض الإصابة بمرض الجلد المنزلق في البصل المتسبب عن البكتريا Pseudomonas alliicola</vt:lpstr>
    </vt:vector>
  </TitlesOfParts>
  <Company>LARA PC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أمراض العائلة الباذنجانية</dc:title>
  <dc:creator>ALI SAHIUNY</dc:creator>
  <cp:lastModifiedBy>Shamfuture</cp:lastModifiedBy>
  <cp:revision>8</cp:revision>
  <dcterms:created xsi:type="dcterms:W3CDTF">2015-10-22T02:48:28Z</dcterms:created>
  <dcterms:modified xsi:type="dcterms:W3CDTF">2018-04-01T19:01:21Z</dcterms:modified>
</cp:coreProperties>
</file>